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assessed the effectiveness and safety of dupilumab in severe uncontrolled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the first 12-months, dupilumab significantly decreased NPS and SNOT-22 and improved smell function; an excellent-moderate response was observed in 96.9% of patients.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 study end, only 6 patients had discontinued dupilumab due to a major adverse event.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 nasal polyps; NPS, nasal polyp score; SNOT-22,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-nasal outcomes test-22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4179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Dupilumab in the treatment of severe uncontrolled </a:t>
            </a:r>
            <a:r>
              <a:rPr lang="en-US" sz="4800" b="1" dirty="0" err="1">
                <a:solidFill>
                  <a:srgbClr val="204894"/>
                </a:solidFill>
                <a:latin typeface="Arial" panose="020B0604020202020204" pitchFamily="34" charset="0"/>
              </a:rPr>
              <a:t>CRSwNP</a:t>
            </a: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: a multicentric observational phase 4 real-life study (DUPIREAL)</a:t>
            </a:r>
            <a:endParaRPr lang="en-CH" sz="4800" b="1" dirty="0">
              <a:solidFill>
                <a:srgbClr val="20489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4800" b="1" dirty="0">
              <a:solidFill>
                <a:srgbClr val="20489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it-IT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Eugenio De Corso, Ernesto Pasquini, Matteo Trimarchi, Ignazio La Mantia, Fabio Pagella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,  et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2669-2683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https://doi.org/10.1111/all.15772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84</cp:revision>
  <cp:lastPrinted>2019-03-05T14:03:58Z</cp:lastPrinted>
  <dcterms:created xsi:type="dcterms:W3CDTF">2019-03-05T14:03:40Z</dcterms:created>
  <dcterms:modified xsi:type="dcterms:W3CDTF">2023-10-23T15:10:39Z</dcterms:modified>
</cp:coreProperties>
</file>