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employed unbiased proteomics approach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RNAseq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investigate pathophysiological changes in esophageal epithelium.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Protein expression positively correlated with EDP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Eso-EoE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corresponded with the most abundant proteins of the human esophageal proteome.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Pathway analysis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showed alterations in immune and inflammatory responses, epithelial differentiation, cornification and keratinization.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set of differentially accumulated proteins, including eosinophil-related and secreted proteins, was not detected at mRNA level.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EDP,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diagnostic panel;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EPX, eosinophil peroxidase; Eos, eosinophil; EREFS,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endoscopic reference score;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Eso-EoE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esophageal biopsy from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hpf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high-power field; HSS, histologic scoring system; PRG3, proteoglycan 3; RNASE, ribonuclease A family member;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RNAseq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RNA sequencing; SERPINC1, serpin family C member 1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17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Proteomic Analysis Reveals Key Features of Eosinophilic Esophagitis Pathophysiology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Francisca Molina-Jiménez, Lola Ugalde-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Triviño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Laura Arias-González, Carlos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Relaño-Rupérez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Sergio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Casabona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María Teresa Pérez-Fernández</a:t>
            </a:r>
            <a:r>
              <a:rPr lang="en-US" sz="48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et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https://doi.org/10.1111/all.15779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81</cp:revision>
  <cp:lastPrinted>2019-03-05T14:03:58Z</cp:lastPrinted>
  <dcterms:created xsi:type="dcterms:W3CDTF">2019-03-05T14:03:40Z</dcterms:created>
  <dcterms:modified xsi:type="dcterms:W3CDTF">2023-10-23T15:27:03Z</dcterms:modified>
</cp:coreProperties>
</file>