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PQ Grass or placebo were administered in a double-blind fashion to 119 adult subjects with moderate-to-severe seasonal grass allergy.</a:t>
            </a:r>
            <a:endParaRPr lang="en-CH" sz="18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primary CSMS showed a clinically relevant and statistically significant improvement after PQ Grass compared to placebo for both regimens: 39.5% [p=0.0112; 80% CI: -54.7% to -24.4%] and 33.1% [p=0.0325; 80% CI: -48.8% to -17.4%] for the extended and conventional regimen, respectively.</a:t>
            </a:r>
            <a:endParaRPr lang="en-CH" sz="18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increase in IgG4 was shown for both extended and conventional regimen (p&lt;0.01). Both regimens were well-tolerated.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Based on enhanced efficacy profile extended regime will be progressed to the pivotal Phase III trial.</a:t>
            </a:r>
            <a:endParaRPr lang="en-CH" sz="18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 CI, confidence interval; CSMS, combined symptom and medication score;</a:t>
            </a:r>
            <a:b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PQ Grass, a modified grass allergen subcutaneous immunotherapy product with </a:t>
            </a:r>
            <a:r>
              <a:rPr lang="en-U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MicroCrystalline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Tyrosine and </a:t>
            </a:r>
            <a:r>
              <a:rPr lang="en-U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Monophosphoryl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Lipid-A as an adjuvant system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Short-course subcutaneous treatment with PQ Grass strongly improves symptom</a:t>
            </a:r>
            <a:b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and medication scores in grass allergy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P. J. de Kam, S.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A. Bernstein, U. Berger, M. Berger, M. Cuevas, D.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Cypcar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,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2756-2766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https://doi.org/10.1111/all.15788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2023-10-23T15:26:37Z</dcterms:modified>
</cp:coreProperties>
</file>