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Two-year results of tapered dupilumab for severe chronic rhinosinusitis with nasal polyps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from a real-life prospective observational cohort (n=228, tertiary referral center).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Marked improvements show for disease specific quality of life, nasal polyp score, asthma control and olfaction, principally established within 24 weeks.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Stepwise tapering dupilumab conditional to therapeutic effect is feasible up to 300mg/8 weeks.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ACT, asthma control test;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NPS, bilateral nasal polyp score; SNOT-22, 22-item sinonasal outcome test; SSIT-22, Sniffin’Sticks-12 identification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17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Two-year results of tapered dupilumab for </a:t>
            </a:r>
            <a:r>
              <a:rPr lang="en-US" sz="4800" b="1" dirty="0" err="1">
                <a:solidFill>
                  <a:srgbClr val="204894"/>
                </a:solidFill>
                <a:latin typeface="Arial" panose="020B0604020202020204" pitchFamily="34" charset="0"/>
              </a:rPr>
              <a:t>CRSwNP</a:t>
            </a: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 demonstrates enduring efficacy established in the first 6 months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 Johannes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Leonardus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der Lans, Josje Janna Otten,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Gwijde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Flavius Jacobus Petrus Maria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Adriaensen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Dinand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Rienk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Hoven, et 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2684-2697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https://doi.org/10.1111/all.15796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81</cp:revision>
  <cp:lastPrinted>2019-03-05T14:03:58Z</cp:lastPrinted>
  <dcterms:created xsi:type="dcterms:W3CDTF">2019-03-05T14:03:40Z</dcterms:created>
  <dcterms:modified xsi:type="dcterms:W3CDTF">2023-10-23T15:13:35Z</dcterms:modified>
</cp:coreProperties>
</file>