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49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provides evidence that epithelial barrier function is compromised in severe COVID-19, which is also in line with the epithelial barrier theory. </a:t>
            </a:r>
            <a:endParaRPr lang="en-CH" sz="1800" dirty="0">
              <a:solidFill>
                <a:srgbClr val="2424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identified predictive biomarkers to powerfully discriminate severe COVID-19 cases from mild cases and healthy controls at the time of admission.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demonstrated certain protein biomarkers with disease progression from moderate to severe COVID-19 and death.</a:t>
            </a:r>
            <a:endParaRPr lang="en-CH" sz="1800" dirty="0">
              <a:solidFill>
                <a:srgbClr val="2424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AREG, amphiregulin; AUC, area under the curve; AXIN1, axis inhibition protein 1; CKAP4, cytoskeleton-associated protein 4; CLEC4C, C-type lectin domain family 4 member C; CLEC7A, C-type lectin domain family 7 member A; COVID-19, coronavirus disease 2019;  CXCL, C-X-C motif chemokine; CXADR, coxsackievirus and adenovirus receptor;  DNA, deoxyribonucleic acid; HGF, hepatocyte growth factor; ITGB6, integrin beta-6; KRT19, keratin, type 1 cytoskeletal 19; LAMP3, lysosome-associated membrane glycoprotein 3; TRANCE, tumor necrosis factor ligand superfamily 11; ZFP,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zonulin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family peptides; 4E-BP1, eukaryotic initiation factor 4E-binding protein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Disrupted epithelial permeability as a predictor of severe COVID-19 development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Yazici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Cagan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 Tan,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Manru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Li, Evan Do, Ozan C.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Kucukkase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et al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2644-2658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https://doi.org/10.1111/all.15800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81</cp:revision>
  <cp:lastPrinted>2019-03-05T14:03:58Z</cp:lastPrinted>
  <dcterms:created xsi:type="dcterms:W3CDTF">2019-03-05T14:03:40Z</dcterms:created>
  <dcterms:modified xsi:type="dcterms:W3CDTF">2023-10-23T11:44:10Z</dcterms:modified>
</cp:coreProperties>
</file>