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7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a larger cohort, this study reproduces the prior findings indicating that the dysbiosis associated with AD predates diagnosis.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Expansion to use of shotgun metagenomics identified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Prevotella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Candida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lipid metabolism of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Proteobacteria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additional biomarkers of subsequent onset of AD.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work may foster primary prevention by using the microbiome signature from the first week of life to identify high risk newborn.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BolA1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Family Member 1;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FRAT2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frequently rearranged in advanced T-cell lymphomas 2;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XagA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Proteobacteria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quorum sensing and biofilm regulator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Shotgun metagenomic sequencing on skin microbiome indicates dysbiosis exists</a:t>
            </a:r>
            <a:endParaRPr lang="en-CH" sz="4800" b="1" dirty="0">
              <a:solidFill>
                <a:srgbClr val="204894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</a:rPr>
              <a:t>prior to the onset of atopic dermatitis</a:t>
            </a: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</a:rPr>
              <a:t>Prem Prashant Chaudhary, Ian A. Myles, Jordan Zeldin, Shareef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</a:rPr>
              <a:t>Dabdoub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</a:rPr>
              <a:t>, Varsha </a:t>
            </a:r>
            <a:r>
              <a:rPr lang="en-US" sz="4800" dirty="0" err="1">
                <a:solidFill>
                  <a:srgbClr val="204894"/>
                </a:solidFill>
                <a:latin typeface="Arial" panose="020B0604020202020204" pitchFamily="34" charset="0"/>
              </a:rPr>
              <a:t>Deopujari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</a:rPr>
              <a:t>,  et al.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2724-2731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https://doi.org/10.1111/all.15806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83</cp:revision>
  <cp:lastPrinted>2019-03-05T14:03:58Z</cp:lastPrinted>
  <dcterms:created xsi:type="dcterms:W3CDTF">2019-03-05T14:03:40Z</dcterms:created>
  <dcterms:modified xsi:type="dcterms:W3CDTF">2023-10-23T15:21:19Z</dcterms:modified>
</cp:coreProperties>
</file>