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96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study identified differential gene expression and epigenetic profiles of the airway epithelium between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CRSwNP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cases and non-CRS controls in an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vitro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 model.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Interaction effects indicated that the epigenetic response to RV infection significantly differed between cases and controls. Distinct co-regulated gene expression and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DNAm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modules were specific to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CRSwNP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to RV infection.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data suggest that intrinsic epigenetic features in the airway epithelium of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CRSwNP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influence the response to RV infection and increase susceptibility to CRS.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CRSwNP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chronic rhinosinusitis with nasal polyps;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DNAm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DNA methylation; DTC, dynamic tree cut; MD, merged dynamic; RNA-Seq, RNA sequencing; RV, rhinovirus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8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</a:rPr>
              <a:t>Epigenetic responses to rhinovirus exposure in airway epithelial cells</a:t>
            </a:r>
            <a:b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</a:rPr>
            </a:b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</a:rPr>
              <a:t>are correlated with key transcriptional pathways in chronic rhinosinusitis</a:t>
            </a: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Marcus M.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Soliai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Atsushi Kato, Katherine A. Naughton, James E. Norton, Aiko I. Klinger,  et al.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26982711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https://doi.org/10.1111/all.15837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204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82</cp:revision>
  <cp:lastPrinted>2019-03-05T14:03:58Z</cp:lastPrinted>
  <dcterms:created xsi:type="dcterms:W3CDTF">2019-03-05T14:03:40Z</dcterms:created>
  <dcterms:modified xsi:type="dcterms:W3CDTF">2023-10-23T15:15:42Z</dcterms:modified>
</cp:coreProperties>
</file>