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Transient blood eosinophilia seems to have no clinical impact in patients with type 2 CRS treated with dupilumab.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High IL-4 levels at baseline induce dysregulation of migration, chemotaxis, and homing of eosinophils by decreased CXCR4 on eosinophils and VCAM-1.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CXCR4 might be a useful marker to predict blood eosinophilia in patients with type 2 CRS under dupilumab.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CRS, chronic rhinosinusitis; CXCR4, CXC chemokine receptor 4 (stromal cell-derived factor 1 receptor); IL-4, interleukin 4; SNOT-22,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sino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-nasal outcome test 22 questionnaire; TNPS, total nasal polyp score; VCAM-1, vascular adhesion molecule 1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037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en-US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Dupilumab-induced eosinophilia in patients with Diffuse Type 2 Chronic Rhinosinusitis</a:t>
            </a:r>
            <a:endParaRPr lang="en-CH" sz="4800" b="1" dirty="0">
              <a:solidFill>
                <a:srgbClr val="20489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Fabio S. Ryser, Ayla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Yalamanoglu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Alan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Valaperti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Catrin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Brühlmann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Tina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Mauthe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Stephan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Traidl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  et al.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2712-272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0" i="0" dirty="0">
              <a:solidFill>
                <a:srgbClr val="20489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https://doi.org/10.1111/all.15844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82</cp:revision>
  <cp:lastPrinted>2019-03-05T14:03:58Z</cp:lastPrinted>
  <dcterms:created xsi:type="dcterms:W3CDTF">2019-03-05T14:03:40Z</dcterms:created>
  <dcterms:modified xsi:type="dcterms:W3CDTF">2023-10-23T15:18:01Z</dcterms:modified>
</cp:coreProperties>
</file>