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SDACMA trial evaluated the tolerability and the rate of immune tolerance acquisition in CMA children starting dietary AAF treatment and then switching to EHCF+LGG.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Subjects tolerating EHCF+LGG were randomly allocated to remain on AAF, or to switch to EHCF+LGG.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CMA children the step-down from AAF to EHCF+LGG is well tolerated and could facilitate the immune tolerance acquisition.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AAF, amino acid-based formula; CMP: cow’s milk protein; DBPCFC, double-blind placebo-controlled food challenge; EHCF+LGG, extensively hydrolyzed casein formula plus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Lactobacillus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rhamnosus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GG;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SDACMA, Step-Down Approach in children with Cow’s Milk Allergy; SPT, skin prick test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The Step-Down approach in children with Cow’s Milk Allergy: results of a randomized controlled trial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it-IT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Nocerino, Serena Coppola, Laura Carucci, Anna Fiorenza de Giovanni di Santa Severina, Franca Oglio,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2477-2486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https://doi.org/10.1111/all.15750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2023-10-22T20:16:55Z</dcterms:modified>
</cp:coreProperties>
</file>