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lung epithelium expresses steroidogenic enzymes and synthesizes GCs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novo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from cholesterol as well as via reactivation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11-dehydrocorticosterone/cortisone.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GC reactivation via 11β-hydroxysteroid dehydrogenase 1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occurs mostly in the alveoli,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whereas d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novo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GC synthesis via 11β-hydroxylase predominantly in the large conducting airways.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concept of differential GC synthesis could be confirmed in murine as well as human lung tissue.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Cyp11b1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11β-hydroxylase; GC, glucocorticoids;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Hsd11b1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11β-hydroxysteroid dehydrogenase; 11-Doc, 11-deoxycorticosterone; 11-Dhc, 11-dehydrocorticosterone.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Glucocorticoids are differentially synthesized along the human and murine respiratory tree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Verena M. Merk, Pietro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Renzulli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Bart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Vrugt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Achim Fleischmann, Thomas Brunner</a:t>
            </a:r>
            <a:endParaRPr lang="en-CH" sz="48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2428-2440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https://doi.org/10.1111/all.15765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82</cp:revision>
  <cp:lastPrinted>2019-03-05T14:03:58Z</cp:lastPrinted>
  <dcterms:created xsi:type="dcterms:W3CDTF">2019-03-05T14:03:40Z</dcterms:created>
  <dcterms:modified xsi:type="dcterms:W3CDTF">2023-10-22T20:18:40Z</dcterms:modified>
</cp:coreProperties>
</file>