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TCR Sequencing was performed on total RNA from esophageal biopsies from children and adults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non-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controls. TCR clonality was identified in children but not adults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TCRs disappear with food elimination and recur with reintroduction.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relative abundance of TCR clones occupying more than 1% of total correlated with intraepithelial peak CD4 T-cells/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hpf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pediatric esophageal biopsies.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hpf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high power field; TCR, T cell receptor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17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Bulk T-Cell Receptor Sequencing Confirms Clonality in Pediatric </a:t>
            </a:r>
            <a:r>
              <a:rPr lang="en-US" sz="4800" b="1" dirty="0" err="1">
                <a:solidFill>
                  <a:srgbClr val="204894"/>
                </a:solidFill>
                <a:latin typeface="Arial" panose="020B0604020202020204" pitchFamily="34" charset="0"/>
              </a:rPr>
              <a:t>EoE</a:t>
            </a:r>
            <a:b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and Identifies a Food-Specific Repertoire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Rethavathi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Janarthanam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Fei Li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Angelika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Zalewski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Katie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Amsden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Ming-Yu Wang, Lorena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Ostilla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 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2487-2496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https://doi.org/10.1111/all.15773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2023-10-22T20:20:21Z</dcterms:modified>
</cp:coreProperties>
</file>