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analyzed sensitization patterns to five peach components across Europe and in Japan, to explore their relation to pollen and foods and to predict symptom severity.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severity prediction model combining clinical and demographic outcomes with CRD performs better than CRD alone.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Geographic differences were identified, confirming and extending earlier reports: PR-10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1) dominant in Northern/Central Europe, LTP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3) in Southern Europe and GRP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7) in Japan.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7 is associated with severe reactions.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CRD, component-resolved diagnostic;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/L, kilounits of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liter; LTP, lipid transfer protein.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A European-Japanese study on peach allergy: </a:t>
            </a:r>
            <a:r>
              <a:rPr lang="en-US" sz="4800" b="1" dirty="0" err="1">
                <a:solidFill>
                  <a:srgbClr val="204894"/>
                </a:solidFill>
                <a:latin typeface="Arial" panose="020B0604020202020204" pitchFamily="34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 to </a:t>
            </a:r>
            <a:r>
              <a:rPr lang="en-US" sz="4800" b="1" dirty="0" err="1">
                <a:solidFill>
                  <a:srgbClr val="204894"/>
                </a:solidFill>
                <a:latin typeface="Arial" panose="020B0604020202020204" pitchFamily="34" charset="0"/>
              </a:rPr>
              <a:t>Pru</a:t>
            </a: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 p 7 associates with severity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E. J. J. Kallen, A. Revers, M. Fernández-Rivas, R.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Asero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Ballmer-Weber, L.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Barreales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,  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2497-2509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https://doi.org/10.1111/all.15783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81</cp:revision>
  <cp:lastPrinted>2019-03-05T14:03:58Z</cp:lastPrinted>
  <dcterms:created xsi:type="dcterms:W3CDTF">2019-03-05T14:03:40Z</dcterms:created>
  <dcterms:modified xsi:type="dcterms:W3CDTF">2023-10-22T20:22:21Z</dcterms:modified>
</cp:coreProperties>
</file>