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96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participants had DBPCFC to baked egg and, if this was negative, also DBPCFC to loosely cooked egg; SPT,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BAT were performed in parallel.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test with the best diagnostic performance was BAT, followed by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SPT.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Applying 100% sensitivity and 100% specificity cut-offs allowed 100% accuracy.  Using tests sequentially reduced the number of OFCs (and BATs).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BAT, basophil activation test; DBPCFC, double-blind placebo-controlled food challenge; EW, egg white; NCT, national clinical trial; OVA, ovalbumin; OVM, ovomucoid; OFC, oral food challenge; OFC+, positive oral food challenge; SPT, skin prick test;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Diagnostic utility of allergy tests to predict baked egg and lightly cooked egg allergies compared to double-blind placebo-controlled </a:t>
            </a:r>
            <a:r>
              <a:rPr lang="en-US" sz="4800" b="1">
                <a:solidFill>
                  <a:srgbClr val="204894"/>
                </a:solidFill>
                <a:latin typeface="Arial" panose="020B0604020202020204" pitchFamily="34" charset="0"/>
              </a:rPr>
              <a:t>food challenges</a:t>
            </a:r>
            <a:endParaRPr lang="en-US" sz="4800" b="1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Krawiec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Suzana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Radulovic, Ru-Xin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Foong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Andreina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Marques-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Mejias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Irene Bartha,   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https://doi.org/10.1111/all.15797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83</cp:revision>
  <cp:lastPrinted>2019-03-05T14:03:58Z</cp:lastPrinted>
  <dcterms:created xsi:type="dcterms:W3CDTF">2019-03-05T14:03:40Z</dcterms:created>
  <dcterms:modified xsi:type="dcterms:W3CDTF">2023-10-22T20:24:01Z</dcterms:modified>
</cp:coreProperties>
</file>