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study aimed to explore the association between complementary feeding practices (age, food diversity and allergenic food) and the risk of food allergy, eczema, asthma,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rhinoconjunctivitis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early childhood.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than 50% children were not introduced with at least one major allergenic food (egg, wheat, fish, dairy products) at 10 months.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delayed introduction (after 10 months) of major allergenic food is associated with a higher risk of food allergy up to the age of 5.5 years.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Abbrevations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CI, confidence interval; ELFE, Étude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Longitudinale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Française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depuis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l’Enfance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OR, odds ratio.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Complementary feeding practices are related to the risk of food allergy in the ELFE cohort</a:t>
            </a:r>
            <a:endParaRPr lang="en-US" sz="4800" b="1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Adam, A.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Divaret-Chauveau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Roduit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Adel-Patient, A.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Deschildre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Raherison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M.-A. ,  et al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pages: 2456-2466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https://doi.org/10.1111/all.15828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2023-10-22T20:11:17Z</dcterms:modified>
</cp:coreProperties>
</file>