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dose finding study investigated subcutaneous immunotherapy with T502 in birch pollen-induced allergic rhinoconjunctivitis.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246 birch-pollen allergic adults received short-course treatment of placebo or different doses of T502.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10,000 mTU/mL dose resulted in the highest efficacy with reduction of CSMS by 24.7% (median) and a 4.5-fold increased production of Bet v1 specific IgG4 compared to placebo.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randomized, double-blind, placebo-controlled trial with mannan-conjugated birch pollen allergoids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Ralph Mösges,  Christoph Zeyen,  Esther Raskopf,  Cengizhan Acikel,  Hacer Sahin,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990-1000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://doi.org/10.1111/all.15910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4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2024-04-04T12:39:54Z</dcterms:modified>
</cp:coreProperties>
</file>