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designed a vaccine consisting of peptides mimicking IgE-epitopes of birch and apple allergens fused with HBV-derived PreS.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Aluminum hydroxide-adsorbed AB-PreS induces IgG antibodies specific for Bet v 1, Mal d 1 and HBV.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IgG antibodies induced by AB-PreS inhibit IgE binding of allergic patients IgE to Bet v  1 and Mal d 1 better than extract-based vaccines.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Anti-PreS IgG may protect against HBV infection.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91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Recombinant PreS-fusion protein vaccine for birch pollen and apple allergy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Musa Khaitov,  Igor Shilovskiy,  Rudolf Valenta,  Milena Weber,  Artem Korneev,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1001-1017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://doi.org/10.1111/all.15919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9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142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2024-04-04T12:41:04Z</dcterms:modified>
</cp:coreProperties>
</file>