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1137 subjects in the BAMSE birth cohort were followed prospectively over 20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Children with pollen induced allergic rhinitis are at high risk of persistent disease for at least 20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Childhood up to adolescence seems to be the most dynamic period of AR progression.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course of pollen-induced allergic rhinitis from childhood to adulthood: A 20-year follow up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Magnus Lindqvist,  Katja Biering Leth-Møller,  Allan Linneberg,  Inger Kull,  Anna Bergström,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884-893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://doi.org/10.1111/all.15927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2024-04-04T12:33:07Z</dcterms:modified>
</cp:coreProperties>
</file>