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RPT193, a small molecule human CCR4 antagonist, inhibits the migration and downstream function of Th2 cells.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this first-in-human, randomized, placebo-controlled Phase 1 study, RPT193 was well tolerated in healthy subjects and subjects with atopic dermatitis.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RPT193 improved clinical signs and symptoms of atopic dermatitis and normalized transcriptional profile in lesional skin.
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5949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and molecular effects of oral CCR4 antagonist RPT193 in atopic dermatitis: A Phase 1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Bissonnette,  Janet DuBois,  Paola Facheris,  Ester Del Duca,  Madeline Kim,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 Early view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https://doi.org/10.1111/all.15949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9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49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20</cp:revision>
  <cp:lastPrinted>2019-03-05T14:03:58Z</cp:lastPrinted>
  <dcterms:created xsi:type="dcterms:W3CDTF">2019-03-05T14:03:40Z</dcterms:created>
  <dcterms:modified xsi:type="dcterms:W3CDTF">2020-06-11T16:14:22Z</dcterms:modified>
</cp:coreProperties>
</file>