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The BEAT model evaluates clinical and economic effects of SLIT initiated at different ages.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Initiation of SLIT at age 5 vs 12 results in a 34% reduction in the risk of AA and reduces the total healthcare costs by EUR 1,950 within 20 years.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Early initiation has the potential to halt progression from AR into AA and reduce healthcare costs.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98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Quantifying the benefits of early sublingual allergen immunotherapy tablet initiation in children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Eckard Hamelmann,  Eva Hammerby,  Katrine Skaarup Scharling,  Mikkel Pedersen,  Anna Okkels,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2024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 1018-1027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://doi.org/10.1111/all.15985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598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138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2024-04-04T12:42:00Z</dcterms:modified>
</cp:coreProperties>
</file>