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study aimed to understand the pathobiology of allergic rhinitis (AR) by analysing transcriptome data from nasal brushing samples of individuals with and without AR, and those undergoing different treatments.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study evaluated how treatments, including dupilumab, SCIT, a combination of both, vs placebo, influenced AR and allergen challenge specific gene signatures in nasal tissue.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Results showed that while both dupilumab and SCIT+dupilumab significantly repressed the AR disease signature, and all three treatments repressed the nasal allergen challenge (NAC) gene signature.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00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Differential modulation of allergic rhinitis nasal transcriptome by dupilumab and allergy immunotherapy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Matthew F. Wipperman,  Kaitlyn M. Gayvert,  Amanda Atanasio,  Claire Q. Wang,  Jonathan Corren,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2024; 894-907</a:t>
            </a: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https://doi.org/10.1111/all.16001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0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174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2024-04-04T12:33:57Z</dcterms:modified>
</cp:coreProperties>
</file>