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Early-stage microbial metabolites, reflective of gut dysbiosis steer the development
of the immune system toward food allergies.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Allergic inflammation appears at the end of the sensitization through a dysregulation in sphingolipid and energy metabolism.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Allergic children on an elimination diet suffer from subacute chronic inflammation, as a consequence of concurrent dysbiosis.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gut metabolome and microbiome fingerprinting reveals that dysbiosis precedes allergic inflammation in IgE-mediated pediatric cow's milk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De Paepe,  Vera Plekhova,  Pablo Vangeenderhuysen,  Nele Baeck,  Dominique Bullens,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946-963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2024-04-04T12:37:51Z</dcterms:modified>
</cp:coreProperties>
</file>