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Core Outcome Measures for Food Allergy (COMFA) initiative, through international modified Delphi consensus process, has established a Core Outcome Set (COS) for IgE-mediated food allergy measured in clinical trials and observational studies of interventions.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‘Allergic symptoms’ and ‘quality of life’ achieved consensus for inclusion in the final COS.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‘Desensitisation’ and ‘remission/sustained unresponsiveness’ were considered important but did not reach a predefined threshold for inclusion in all three stakeholder groups.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02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Outcome Set for IgE-mediated food allergy clinical trials and observational studies of interventions: International Delphi consensus study ‘COMFA’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Anastasia Demidova,  Karl Philipp Drewitz,  Parisut Kimkool,  Nikolina Banjanin,  Vladyslava Barzylovich,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2024;977-989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://doi.org/10.1111/all.16023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02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170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2024-04-04T12:39:05Z</dcterms:modified>
</cp:coreProperties>
</file>