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analysis of Danish national prescription data over 18 years shows that pollen allergen immunotherapy reduces allergic rhinitis medication users up to 5 years after start of the standard 3 years of therapy, but not beyond 5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Post-hoc analyses suggests this effectiveness is more consistent among patients with persistent allergic rhinitis.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effectiveness of pollen allergen immunotherapy on allergic rhinitis over 18 years: A national cohort study in Denmark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Bager,  Gry Poulsen,  Jan Wohlfahrt,  Mads Melbye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1028-1041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://doi.org/10.1111/all.16026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2024-04-04T12:42:31Z</dcterms:modified>
</cp:coreProperties>
</file>