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Dupilumab therapy affects the expression of inflammatory markers in tear fluids and the microbiome of ocular surfaces of AD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high expression of Th2/Th17 inflammatory markers in tear fluids at baseline is characteristic for AD patients later developing DAOSD.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patients developing DAOSD, a shift from a Th2/Th17 toward a Th1/Th17 inflammation pattern at ocular surfaces is observed.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Heterogeneity of sensitization profiles and clinical phenotypes among patients with seasonal allergic rhinitis in Southern European countries—The @IT.2020 multicenter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Dramburg,  U. Grittner,  E. Potapova,  A. Travaglini,  S. Tripodi,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908-923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://doi.org/10.1111/all.16029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2024-04-04T12:35:35Z</dcterms:modified>
</cp:coreProperties>
</file>