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285750" marR="0" lvl="0" indent="-28575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Dupilumab therapy affects the expression of inflammatory markers in tear fluids and the microbiome of ocular surfaces of AD patients. </a:t>
            </a:r>
          </a:p>
          <a:p>
            <a:pPr marL="285750" marR="0" lvl="0" indent="-28575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high expression of Th2/Th17 inflammatory markers in tear fluids at baseline is characteristic for AD patients later developing DAOSD.</a:t>
            </a:r>
          </a:p>
          <a:p>
            <a:pPr marL="285750" marR="0" lvl="0" indent="-28575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patients developing DAOSD, a shift from a Th2/Th17 toward a Th1/Th17 inflammation pattern at ocular surfaces is observed.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Dupilumab-associated ocular surface disease is characterized by a shift from Th2/Th17 toward Th1/Th17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Kathrin Thormann,  Anne-Sophie Lüthi,  Felix Deniau,  Anja Heider,  Simone Cazzaniga,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937-948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https://doi.org/10.1111/all.16045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2024-04-04T12:37:05Z</dcterms:modified>
</cp:coreProperties>
</file>