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evaluates the efficacy of Omalizumab in children with food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Omalizumab increased food allergy threshold significant compared to placebo (p=0.003).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threshold before Omalizumab treatment was 0.013-0.443 gram food protein while the last tolerated dose after 3 months of treatment increased up to 44 gram food protein (1.143-44).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increased threshold level during Omalizumab treatment significantly improves patient safety and protects children against traces of allergen.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randomized, double-blind placebo-controlled study on the efficacy of Omalizumab on food allergy threshold in children with severe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 G. Mortz,  Louise Parke,  Helene M. Rasmussen,  Henrik Fomsgaard Kjaer,  Carsten Bindslev-Jensen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964-976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2024-04-04T12:38:31Z</dcterms:modified>
</cp:coreProperties>
</file>