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presents 6-years follow-up results for real-world effectiveness of HDM SCIT compared to non-AIT in Germany based on a retrospective claims database analysis.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During the follow-up period after at least two years of SCIT, the number of prescriptions in the SCIT group reduces by 62.8% for allergic rhinitis medication and by 42.4% for asthma medication.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5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dust mite SCIT reduces asthma risk and significantly improves long-term rhinitis and asthma control—A RWE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Marek Jutel,  Ludger Klimek,  Hartmut Richter,  Bernd Brüggenjürgen,  Christian Vogelberg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1042-1051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://doi.org/10.1111/all.16052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2024-04-04T12:43:03Z</dcterms:modified>
</cp:coreProperties>
</file>