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investigates SCIT capacity to induce local and systemic blocking antibodies in patients with local allergic rhinitis.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Grass pollen SCIT induces functional systemic blocking antibodies.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Grass pollen SCIT is associated with induction of functional Phl p specific IgA1/2 and IgG4 which can inhibit IgE-facilitated allergen binding to CD23 on B cells and correlate with reduced allergen tolerated dose.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Nasal allergen-neutralizing antibodies correlate closely with tolerated intranasal allergen challenge dose following grass pollen subcutaneous immunotherapy in patients with local allergic rhinitis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Ibon Eguiluz-Gracia,  Rebecca V. Parkin,  Janice A. Layhadi,  Elizabeth Palmer,  Xun Meng,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2024.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Pages; 2197-2206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://doi.org/10.1111/all.16083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151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2024-08-05T21:31:18Z</dcterms:modified>
</cp:coreProperties>
</file>