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aimed to develop an anti-IgE vaccine based on VLPs which can induce long-lasting neutralizing IgG anti-IgE antibodies reducing allergic responses without causing intrinsic mast cell activation due to IgE cross-linking.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VLP-based anti-IgE vaccine candidates were produced by chemically coupling synthetic mouse IgE-Fc fragments to plant-virus derived CuMVTT VLPs.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vaccine candidates were highly immunogenic and induced protection upon allergen challenge by decreasing the level of free and cell bound IgE.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a virus-like particles based vaccine against IgE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 Gharailoo,  Kevin Plattner,  Gilles Augusto,  Paul Engeroff,  Monique Vogel,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2207-2221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2024-08-05T21:32:00Z</dcterms:modified>
</cp:coreProperties>
</file>