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investigates the tear proteome and specific factors involved in the ocular complications in SJS/TEN.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We identify 1692 tear fluid proteins.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 patients with SJS/TEN, several of the top upregulated proteins are associated with neutrophil secretions.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IL-36γ is significantly upregulated in tear fluid of patients with SJS/TEN, while lacrimal gland secretions are downregulated.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12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Neutrophil-driven and interleukin-36γ-associated ocular surface inflammation in chronic Stevens–Johnson syndrome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Madhuri Amulya Koduri,  Tejaswini Pingali,  Deeksha Prasad,  Vijay Singh,  Swati Singh,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2024;.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2128-2143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https://doi.org/10.1111/all.16126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12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141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2024-08-05T21:32:45Z</dcterms:modified>
</cp:coreProperties>
</file>