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Ultrasound-guided ILIT holds promise for treatment of allergy.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Correct positioning of the needle within the lymph node is critical for efficacy and safety, and practice correlate with improved needle visibility and more accurate ILIT injections.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hit the allergy target: A critical appraisal of intralymphatic immunotherapy with practical recommendations on ultrasound-guided injections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 Flory,  Bjarke Hviid-Vyff,  Lara Šošić,  Johannes M. Schmid,  Lars Ahlbeck,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2222-2234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https://doi.org/10.1111/all.16138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2024-08-05T21:37:46Z</dcterms:modified>
</cp:coreProperties>
</file>