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Complexing Alt a 1 from Alternaria alternata to RA masks IgE B-cell epitopes and reduces the IgE-binding capacity of the allergen.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Alt a 1 complexed to RA leads to reduced Th2 response in vitro.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Alt a 1 complexed to RA is able to modulate an ongoing Th2 immune response and to prevent anaphylactic symptoms in vivo.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18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Mould allergen Alt a 1 spiked with the micronutrient retinoic acid reduces Th2 response and ameliorates Alternaria allergy in BALB/c mice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Aila Fakhimahmadi,  Franziska Roth-Walter,  Gerlinde Hofstetter,  Markus Wiederstein,  Sebastian A. Jensen,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 2144-2156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https://doi.org/10.1111/all.16181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18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581" y="4693923"/>
            <a:ext cx="18809331" cy="1316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148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2024-08-05T21:38:24Z</dcterms:modified>
</cp:coreProperties>
</file>