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the present study we differentiated CD4+ T cells from atopic dermatitis patients and from healthy control individuals in the presence of histamine or of the H4 receptor -selective agonist ST-1006 to TH2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Transcriptomic analysis and quantitative PCR revealed an upregulation of the H4 receptor in response to IL-4 in TH2 cells when compared to TH1 and naive CD4+ T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expressions of IL-5 and IL-13 were observed in in vitro differentiated TH2 cells in the presence of histamine or of the H4 receptor-selective-agonist when compared to the untreated control.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stimulation of TH2 cells results in increased IL-5 and IL-13 production via the H4 receptor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Eirini Nikolouli,  Susanne Mommert,  Damilola Modupe Dawodu,  Katrin Schaper-Gerhardt,  Holger Stark,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2144-2156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3608073"/>
            <a:ext cx="19893600" cy="139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2024-08-05T21:38:56Z</dcterms:modified>
</cp:coreProperties>
</file>