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Ongoing H.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polygyrus infection in mice induces bone marrow monopoiesis, circulatory monocytosis, and increased lung mononuclear phagocytes.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polygyrus infection increases the accumulation of lung mononuclear phagocytes
in the early immune response to RSV.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Helminth induced monocytosis conveys protection from respiratory syncytial virus infection in mice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O. Burgess,  Piotr Janas,  Karla Berry,  Hannah Mayr,  Matthias Mack,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2157-2172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://doi.org/10.1111/all.16206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117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2024-08-05T21:39:26Z</dcterms:modified>
</cp:coreProperties>
</file>