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CatBoost is a preferable model for short-term forecasts, while Deep Learning is for longer ones, but there is no definite answer to what the better model is for every day or city.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Past pollen trends are strong indicators of future pollen concentrations.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CatBoost can be used to determine the importance of environmental variables in forecasting daily total pollen concentration.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22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Forecasting daily total pollen concentrations on a global scale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László Makra,  Luca Coviello,  Andrea Gobbi,  Giuseppe Jurman,  Cesare Furlanello,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2024; pages: 2173-2185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https://doi.org/10.1111/all.16227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22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4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137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2024-08-05T21:40:01Z</dcterms:modified>
</cp:coreProperties>
</file>