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Distinctive metabolome and microbiome signatures were detected among different degrees of AE in WT mice and IgEki mice expressing high levels of IgE.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IgEki mice exacerbated AE development with altered levels of lipids including sphingolipids, glycerophospholipids and fatty acids, and histamine derivative.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exacerbated AE was accompanied with reduced Clostridium and increased Lactobacillus.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findings contribute to establishing AE diagnostics and therapies.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high-IgE levels on metabolome and microbiome in experimental allergic enteritis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 Zubeldia-Varela,  Frank Blanco-Pérez,  Tomás Clive Barker-Tejeda,  David Rojo,  Alma Villaseñor,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 pages:3430-3447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https://doi.org/10.1111/all.16202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2024-12-19T18:49:19Z</dcterms:modified>
</cp:coreProperties>
</file>