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Proteomics and transcriptomics were used to investigate changes in esophageal epithelium from EoE responder and non-responder patients prior and after PPI treatment.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set of proteins, mainly related with inflammatory and epithelial differentiation processes, were detected as differentially expressed in PPI responders after treatment.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Proteins related to antigen presentation were differentially expressed between responders and non-responders at baseline.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pump inhibitor effect on esophageal protein signature of eosinophilic esophagitis, prediction, and evaluation of treatment response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Francisca Molina-Jiménez,  Lola Ugalde-Triviño,  Laura Arias-González,  Elisa Armenteros,  Carlos Relaño-Rupérez,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pages:3448-3463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https://doi.org/10.1111/all.16261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2024-12-19T18:50:06Z</dcterms:modified>
</cp:coreProperties>
</file>