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evaluated the molecular and cellular profiles of the scalp and blood of patients with alopecia areata (AA), stratified by atopic background.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AA scalp was characterized by strong upregulation of OX40/OX40L and Th1 and Th2 with greater inflammatory tone and Th2-skewing in the setting of atopy.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Circulating OX40+ and OX40L+ leukocytes were increased in AA, regardless of atopy.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26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Alopecia areata exhibits cutaneous and systemic OX40 activation across atopic backgrounds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Madeline Kim,  Ester Del Duca,  Dante Dahabreh,  Daniel Lozano-Ojalvo,  Britta Carroll,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pages:3401-3414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https://doi.org/10.1111/all.16268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26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146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2024-12-19T18:50:48Z</dcterms:modified>
</cp:coreProperties>
</file>