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 deeply phenotyped COPSAC2010 population, we evaluated early life factors and gut microbiota in relation to the development of infantile colic and the risk of developing later gastrointestinal and atopic manifestations.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link several factors including race, breastfeeding and pets with infantile colic, which is in turn associated with a higher risk of developing constipation, asthma, atopic dermatitis, and allergic sensitization in the first 6 years of life.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one-month gut microbiome composition was associated with colic but did not mediate the risks of long-term outcomes.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Infantile colic is associated with development of later constipation and atopic disorders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Jakob Stokholm,  Jonathan Thorsen,  Ann-Marie Malby Schoos,  Morten Arendt Rasmussen,  Sarah Brandt,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3360-3372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https://doi.org/10.1111/all.16274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2024-12-19T18:52:17Z</dcterms:modified>
</cp:coreProperties>
</file>