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20 biomarkers in serum and saliva, aiming to assess their diagnostic potential in pediatric EoE patients and healthy individuals.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identified serum biomarkers associated with EoE: AEC, EDN, 15(S)-HETE, sIgG4, and sIgE.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Symptoms along with elevated levels of AEC, sIgE to egg white/wheat, differentiate between EoE status and healthy.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 for a less invasive strategy to predict children with eosinophilic esophagitis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Helena Thulin,  Ladan Mansouri,  Maria Altman,  Simon Kebede Merid,  Joachim Lundahl,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pages:3464-3474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2024-12-19T18:54:32Z</dcterms:modified>
</cp:coreProperties>
</file>