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investigated associations between diet and allergic disease outcomes.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Maternal and infant diet were self-reported.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Adjusted parametric Weibull time-to-event models assessed associations between maternal diet index, infant diet diversity and time to development of allergic rhinitis, atopic dermatitis, asthma, wheeze, IgE-mediated food allergy, and a combined outcome of any allergic disease except for wheeze.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lowest risk of all infant allergy outcomes which included allergic rhinitis, atopic dermatitis, asthma, and IgE-mediated food allergy, was seen when both pregnant women had a higher maternal diet index score and infants had a more diverse diet.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allergy-preventive diet index, offspring infant diet diversity, and childhood allergic diseases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Carina Venter,  Kaci Pickett-Nairne,  Donald Leung,  David Fleischer,  Liam O'Mahony,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pages:3475-3488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https://doi.org/10.1111/all.16292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2024-12-19T18:55:13Z</dcterms:modified>
</cp:coreProperties>
</file>