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To investigate the completeness of the qualitative allergen composition of diagnostic (SPT) and therapeutic (AIT) allergen products manufactured from various allergen sources, a consistent high-resolution mass spectrometry method was applied.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Allergens were identified by publicly accessible protein sequence databases.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The presence of all major, all mid-tier and most minor allergens was confirmed in the analysed allergen products.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quality control of allergen products: Assessing the molecular allergen composition by mass spectrometry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Steffen Augustin,  Thomas Eichhorn,  Martin Wald,  Frank Fischer,  Marek Jutel,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3489-3500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https://doi.org/10.1111/all.16339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3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2024-12-19T18:55:48Z</dcterms:modified>
</cp:coreProperties>
</file>