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whether IgE antibody responses to HEMA are associated with AD, its severity and response to dupilumab.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IgE-MMI is associated with severe AD, particularly in flexural dermatitis, head and neck dermatitis, and generalized eczema.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Poor response to dupilumab is associated with IgE antibodies to ENO, but inversely associated with IgE antibodies to MnSOD and NPC-2 from dust mites.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7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microarray-based IgE-molecular mimicry index (IgE-MMI): A biomarker for disease severity, clinical phenotypes, and therapeutic response in atopic dermatitis?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Enrico Scala,  Stefania Madonna,  Damiano Abeni,  Lorenzo Cecchi,  Barbara Cocuroccia,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pages:3415-3429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https://doi.org/10.1111/all.16377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7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2024-12-19T18:56:38Z</dcterms:modified>
</cp:coreProperties>
</file>