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role of endogenous signaling through either one, or both, of the GLP-1R and GIPR in regulating allergic airway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simultaneous loss of GLP-1R and GIPR signaling leads to increased TSLP release, a higher number of lung ILC2 cells, eosinophils, lymphocytes, and neutrophils in the airway, as well as elevated expression of type 2 cytokines (IL-5 and IL-13), HMGB1, and ICAM-1 in lung epithelial cells, compared to other mouse strains following exposure to Alternaria extract.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data suggest that basal incretin signaling has a role of anti-allergic inflammation in the lung.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 Glucagon-Like Peptide-1 Receptor and Glucose-Dependent Insulinotropic Polypeptide Receptor Signaling Inhibits Aeroallergen-Induced Innate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Shinji Toki,  Masako Abney,  Jian Zhang,  Mark Rusznak,  Christian M. Warren,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pages:3373-3384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2024-12-19T18:57:29Z</dcterms:modified>
</cp:coreProperties>
</file>