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effectiveness of mepolizumab and omalizumab in achieving asthma remission was evaluated in an observational study.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basic definition consists of no asthma attack, no OCS use and ACQ5≤1 at 12-months. We also evaluated various definitions and ACQ cut-offs in sensitivity analyses.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observed remission rate ranged between 18.1% and 34.9% in mepolizumab and 10.6% and 27.2% in omalizumab cohorts. 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CR, clinical remission; ACQ, asthma control questionnaire; OCS, oral corticosteroids; LF, lung function.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408101"/>
            <a:ext cx="2323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EAACI and John Wiley and Sons A/S. Published by John Wiley and Sons Ltd.</a:t>
            </a:r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799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Biologics (mepolizumab and omalizumab) induced remission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severe asthma patients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Dennis Thomas,  Vanessa M. McDonald,  Sean Stevens,  Erin S. Harvey,  Melissa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Baraket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0" dirty="0">
                <a:solidFill>
                  <a:srgbClr val="204894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 al.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6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384-392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https://doi.org/10.1111/all.15867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94</cp:revision>
  <cp:lastPrinted>2019-03-05T14:03:58Z</cp:lastPrinted>
  <dcterms:created xsi:type="dcterms:W3CDTF">2019-03-05T14:03:40Z</dcterms:created>
  <dcterms:modified xsi:type="dcterms:W3CDTF">2024-02-02T19:42:59Z</dcterms:modified>
</cp:coreProperties>
</file>