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Study participants had DBPCFC to baked egg and, if this was negative, also DBPCFC to loosely cooked egg – patients who developed allergic reactions during DBPCFC were included for analyses. 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demographic or clinical features were statistically significantly different between severity or threshold groups.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BAT was the best biomarker to identify patients who developed severe reactions or reacted to less than 0.13g of egg protein.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AUC, area under the curve; BAT, basophil activation test; BAS, basophil; DBPCFC, double-blind placebo-controlled food challenge; KU/L, kilounits per liter; OVM, ovomucin; SI, stimulation index;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specific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sensitivity; spec, specificity;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total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408101"/>
            <a:ext cx="23235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EAACI and John Wiley and Sons A/S. Published by John Wiley and Sons Ltd.</a:t>
            </a:r>
            <a:endParaRPr lang="en-US" sz="44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304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Basophil activation test as predictor of severity and threshold of allergic reactions to egg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Suzana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Radulovic,  Ru-Xin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Foong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Irene Bartha,  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Andreina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Marques-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Mejias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Marta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Krawiec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</a:t>
            </a:r>
            <a:r>
              <a:rPr lang="en-US" sz="480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4800" i="0" dirty="0">
                <a:solidFill>
                  <a:srgbClr val="204894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et al.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65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 419-431</a:t>
            </a:r>
          </a:p>
          <a:p>
            <a:pPr algn="ctr"/>
            <a:r>
              <a:rPr lang="en-US" sz="36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https://doi.org/10.1111/all.15875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91</cp:revision>
  <cp:lastPrinted>2019-03-05T14:03:58Z</cp:lastPrinted>
  <dcterms:created xsi:type="dcterms:W3CDTF">2019-03-05T14:03:40Z</dcterms:created>
  <dcterms:modified xsi:type="dcterms:W3CDTF">2024-02-02T19:47:41Z</dcterms:modified>
</cp:coreProperties>
</file>