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54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used an animal model to explore the mechanisms by which PM exposure promotes food sensitization.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Environmental co-exposure to peanut and PM induced peanut-specific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Tfh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cells, leading to peanut sensitization and allergy in mice.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Different types of PM induced peanut sensitization through distinct innate immune pathways.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DEP,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disel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exhaust particles;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immunoglobulin E; Myd88, myeloid differentiation primary response 88; PM, particulate matter;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Tfh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 follicular helper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90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408101"/>
            <a:ext cx="23235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2024 EAACI and John Wiley and Sons A/S. Published by John Wiley and Sons Ltd.</a:t>
            </a:r>
            <a:endParaRPr lang="en-US" sz="44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204894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204894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214248"/>
            <a:ext cx="31032449" cy="38879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Different airborne particulates trigger distinct immune pathways leading to peanut allergy in a mouse model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Robert M. 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Immormino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,  Johanna M. 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Smeekens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,  Priscilla I. Mathai,  Katelyn M. Clough,  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Jackqueline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 T. Nguyen,</a:t>
            </a:r>
            <a:r>
              <a:rPr lang="en-US" sz="480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sz="4800" i="0" dirty="0">
                <a:solidFill>
                  <a:srgbClr val="204894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al.</a:t>
            </a:r>
            <a:endParaRPr lang="en-CH" sz="4800" dirty="0">
              <a:solidFill>
                <a:srgbClr val="204894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65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 pages:432-444</a:t>
            </a:r>
          </a:p>
          <a:p>
            <a:pPr algn="ctr"/>
            <a:r>
              <a:rPr lang="en-US" sz="3600" b="1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https://doi.org/10.1111/all.15908</a:t>
            </a:r>
            <a:endParaRPr lang="en-CH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7559"/>
            <a:ext cx="19875699" cy="13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166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90</cp:revision>
  <cp:lastPrinted>2019-03-05T14:03:58Z</cp:lastPrinted>
  <dcterms:created xsi:type="dcterms:W3CDTF">2019-03-05T14:03:40Z</dcterms:created>
  <dcterms:modified xsi:type="dcterms:W3CDTF">2024-02-02T19:49:28Z</dcterms:modified>
</cp:coreProperties>
</file>