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1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nationwide, prospective birth cohort of 70,530 Japanese mother–child pairs, four wheeze trajectories were identified.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Compared with a ‘never/infrequent’ wheeze trajectory, a higher maternal balanced diet score decreased the risk of offspring belonging to the ‘transient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early’ and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‘persistent’ wheeze trajectories.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Maternal diet quality before pregnancy may affect wheeze trajectories in early childhood.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FFQ, food frequency questionnaire; ISAAC, International Study of Asthma and Allergies in Childhood; Q, quartile.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839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Periconceptional maternal diet quality and offspring wheeze trajectories: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Japan Environment and Children’s Study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Hitomi Okubo,  Shoji F. Nakayama,  Yukihiro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Ohya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Japan Environment and Children's Study Group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6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 393-403</a:t>
            </a: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https://doi.org/10.1111/all.15916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93</cp:revision>
  <cp:lastPrinted>2019-03-05T14:03:58Z</cp:lastPrinted>
  <dcterms:created xsi:type="dcterms:W3CDTF">2019-03-05T14:03:40Z</dcterms:created>
  <dcterms:modified xsi:type="dcterms:W3CDTF">2024-02-02T19:44:38Z</dcterms:modified>
</cp:coreProperties>
</file>