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Avidin binding to activated basophils correlates with basophil CD63 expression.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classifying peanut-allergic vs. not peanut-allergic or non-allergic subjects, combining avidin and CD63 features gives higher classification accuracy than using avidin or CD63 alone.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%Av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10,000 ng/mL of peanut extract (PE) and %CD63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100 and 10 ng/mL PE give 97.8% sensitivity and 96.7% specificity using an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XGBoost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model.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Av, avidin; BAS, basophil; BAT, basophil activation test; MFI, mean fluorescence intensity; PE, peanut extract;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XGBoost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extreme gradient boosting, tree-based ensemble machine learning algorithm.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Combining avidin with CD63 improves basophil activation test accuracy in classifying peanut allergy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Nicolas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Castaño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Kaiser Chua,  Abhinav Kaushik, 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Sungu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Kim,  Seth C.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Cordts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480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pages:445-455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https://doi.org/10.1111/all.15930</a:t>
            </a:r>
            <a:endParaRPr lang="en-CH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9648" y="4054246"/>
            <a:ext cx="19834928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90</cp:revision>
  <cp:lastPrinted>2019-03-05T14:03:58Z</cp:lastPrinted>
  <dcterms:created xsi:type="dcterms:W3CDTF">2019-03-05T14:03:40Z</dcterms:created>
  <dcterms:modified xsi:type="dcterms:W3CDTF">2024-02-02T19:50:44Z</dcterms:modified>
</cp:coreProperties>
</file>