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evaluates the safety, tolerability, and immunogenicity of a peanut vaccine, ASP0892, after intradermal or intramuscular injection in adults and adolescents with peanut allergy in two phase 1 clinical studies.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studies of ASP0892 (ARA-LAMP-Vax) vaccine showed no significant safety issues and modest but non-relevant modifications in clinical or immune responses in adults or adolescents with peanut allergy.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safety and immunogenicity potential of ASP0892 may warrant future explorations of LAMP-Vax vaccines for immunotherapeutic treatment of other diseases.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ARA, arachis; id, intradermal; Ig, immunoglobulin;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intramuscular; LAMP, lysosomal-associated membrane protein.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79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Safety and Immunopharmacology of ASP0892 in Adults or Adolescents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Peanut Allergy: Two Randomized Trials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Brian C.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Ferslew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Ronald Smulders,  Tong Zhu,  Mary B.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Blauwet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Tomohiro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Kusawake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pages:456-470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https://doi.org/10.1111/all.15931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91</cp:revision>
  <cp:lastPrinted>2019-03-05T14:03:58Z</cp:lastPrinted>
  <dcterms:created xsi:type="dcterms:W3CDTF">2019-03-05T14:03:40Z</dcterms:created>
  <dcterms:modified xsi:type="dcterms:W3CDTF">2024-02-02T19:51:57Z</dcterms:modified>
</cp:coreProperties>
</file>